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9" r:id="rId2"/>
    <p:sldId id="292" r:id="rId3"/>
    <p:sldId id="264" r:id="rId4"/>
    <p:sldId id="266" r:id="rId5"/>
    <p:sldId id="290" r:id="rId6"/>
    <p:sldId id="259" r:id="rId7"/>
    <p:sldId id="267" r:id="rId8"/>
    <p:sldId id="260" r:id="rId9"/>
    <p:sldId id="268" r:id="rId10"/>
    <p:sldId id="256" r:id="rId11"/>
    <p:sldId id="261" r:id="rId12"/>
    <p:sldId id="285" r:id="rId13"/>
    <p:sldId id="286" r:id="rId14"/>
    <p:sldId id="287" r:id="rId15"/>
    <p:sldId id="270" r:id="rId16"/>
    <p:sldId id="271" r:id="rId17"/>
    <p:sldId id="272" r:id="rId18"/>
    <p:sldId id="273" r:id="rId19"/>
    <p:sldId id="262" r:id="rId20"/>
    <p:sldId id="274" r:id="rId21"/>
    <p:sldId id="284" r:id="rId22"/>
    <p:sldId id="283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32C0DC"/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9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05/01/2021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A2F329-C3C9-409E-BA35-8987E237026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the my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05/01/2021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.wmf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Day"/>
          <p:cNvPicPr>
            <a:picLocks noChangeAspect="1" noChangeArrowheads="1"/>
          </p:cNvPicPr>
          <p:nvPr/>
        </p:nvPicPr>
        <p:blipFill>
          <a:blip r:embed="rId3">
            <a:lum bright="-2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0" y="1196752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TIN HỌC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</a:rPr>
              <a:t>LỚP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899592" y="5249083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600" b="1" i="1" dirty="0">
                <a:solidFill>
                  <a:srgbClr val="FFFF00"/>
                </a:solidFill>
                <a:latin typeface="Times New Roman" pitchFamily="18" charset="0"/>
              </a:rPr>
              <a:t>GV: Nguyễn Thị </a:t>
            </a:r>
            <a:r>
              <a:rPr lang="vi-VN" alt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Tuyết Mai</a:t>
            </a:r>
            <a:endParaRPr lang="en-US" altLang="en-US" sz="36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 smtClean="0">
                <a:solidFill>
                  <a:srgbClr val="FF0000"/>
                </a:solidFill>
              </a:rPr>
              <a:t>2. </a:t>
            </a:r>
            <a:r>
              <a:rPr lang="fr-CA" altLang="en-US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sử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mềm</a:t>
            </a:r>
            <a:endParaRPr lang="fr-FR" altLang="en-US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305800" cy="434817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đúp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</a:t>
            </a:r>
            <a:r>
              <a:rPr lang="en-US" sz="3200" smtClean="0">
                <a:solidFill>
                  <a:srgbClr val="FF0000"/>
                </a:solidFill>
              </a:rPr>
              <a:t>a Theme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CC"/>
                </a:solidFill>
              </a:rPr>
              <a:t>Bước</a:t>
            </a:r>
            <a:r>
              <a:rPr lang="en-US" dirty="0">
                <a:solidFill>
                  <a:srgbClr val="0000CC"/>
                </a:solidFill>
              </a:rPr>
              <a:t> 2: </a:t>
            </a:r>
            <a:r>
              <a:rPr lang="en-US" dirty="0" err="1">
                <a:solidFill>
                  <a:srgbClr val="0000CC"/>
                </a:solidFill>
              </a:rPr>
              <a:t>Nháy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vào</a:t>
            </a:r>
            <a:r>
              <a:rPr lang="en-US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Công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Việc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rồi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nhân</a:t>
            </a:r>
            <a:r>
              <a:rPr lang="en-US" dirty="0">
                <a:solidFill>
                  <a:srgbClr val="0000CC"/>
                </a:solidFill>
              </a:rPr>
              <a:t> Enter </a:t>
            </a:r>
            <a:r>
              <a:rPr lang="en-US" dirty="0" err="1">
                <a:solidFill>
                  <a:srgbClr val="0000CC"/>
                </a:solidFill>
              </a:rPr>
              <a:t>hoặc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phím</a:t>
            </a:r>
            <a:r>
              <a:rPr lang="en-US" dirty="0">
                <a:solidFill>
                  <a:srgbClr val="0000CC"/>
                </a:solidFill>
              </a:rPr>
              <a:t> Tab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xuất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hiện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chủ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đề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nhỏ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00298" y="785794"/>
            <a:ext cx="3886497" cy="523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KIỂM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TRA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BÀI CŨ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1714488"/>
            <a:ext cx="86590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tính</a:t>
            </a:r>
          </a:p>
          <a:p>
            <a:endParaRPr lang="en-US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Đổi màu nền của trang văn bản sang màu đỏ.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Hãy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hoàn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tạo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sơ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đồ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tư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duy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tổng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hợp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giản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cuộc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sống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hàng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em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CC"/>
                </a:solidFill>
              </a:rPr>
              <a:t>Ví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dụ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Giúp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mẹ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nhà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Kiến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thức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642918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7686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596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86248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71462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14338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857496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224" y="1500174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 smtClean="0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357430"/>
            <a:ext cx="603557" cy="643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4348" y="200024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Times New Roman"/>
              </a:rPr>
              <a:t>C.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278605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00024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785794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0034" y="392906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407194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929066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7158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86314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58" y="4071942"/>
            <a:ext cx="3680099" cy="7858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86314" y="400050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571472" y="714356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Nút </a:t>
            </a:r>
            <a:r>
              <a:rPr lang="nl-NL" sz="3200" b="1" smtClean="0">
                <a:solidFill>
                  <a:srgbClr val="0000FF"/>
                </a:solidFill>
                <a:latin typeface="Times New Roman" pitchFamily="18" charset="0"/>
              </a:rPr>
              <a:t>lệnh            dùng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để ?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116517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2643182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A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4282" y="500042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mềm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Xmind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78619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720" y="400050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kĩ năng mềm về lập bản đồ tư duy;</a:t>
            </a:r>
          </a:p>
          <a:p>
            <a:pPr>
              <a:buFontTx/>
              <a:buChar char="-"/>
            </a:pP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Sử dụng phần mềm để tạo và quản lí bản đồ tư duy.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4291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12: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 Và Chơi Cùng Máy Tính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XMIND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Mục Tiêu :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761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426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 </a:t>
            </a:r>
            <a:r>
              <a:rPr lang="fr-FR" altLang="en-US" dirty="0" err="1" smtClean="0">
                <a:solidFill>
                  <a:srgbClr val="0000CC"/>
                </a:solidFill>
              </a:rPr>
              <a:t>Xmind</a:t>
            </a:r>
            <a:r>
              <a:rPr lang="fr-FR" altLang="en-US" dirty="0" smtClean="0">
                <a:solidFill>
                  <a:srgbClr val="0000CC"/>
                </a:solidFill>
              </a:rPr>
              <a:t> là </a:t>
            </a:r>
            <a:r>
              <a:rPr lang="fr-FR" altLang="en-US" dirty="0" err="1" smtClean="0">
                <a:solidFill>
                  <a:srgbClr val="0000CC"/>
                </a:solidFill>
              </a:rPr>
              <a:t>phần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mềm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hỗ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trợ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rất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tốt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cho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việc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thiết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bản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đồ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tư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duy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ghi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nhớ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bài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hoặc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thực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hiện</a:t>
            </a:r>
            <a:r>
              <a:rPr lang="fr-FR" altLang="en-US" dirty="0" smtClean="0">
                <a:solidFill>
                  <a:srgbClr val="0000CC"/>
                </a:solidFill>
              </a:rPr>
              <a:t>  </a:t>
            </a:r>
            <a:r>
              <a:rPr lang="fr-FR" altLang="en-US" dirty="0" err="1" smtClean="0">
                <a:solidFill>
                  <a:srgbClr val="0000CC"/>
                </a:solidFill>
              </a:rPr>
              <a:t>các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đặt</a:t>
            </a:r>
            <a:r>
              <a:rPr lang="fr-FR" altLang="en-US" dirty="0" smtClean="0">
                <a:solidFill>
                  <a:srgbClr val="0000CC"/>
                </a:solidFill>
              </a:rPr>
              <a:t> ra </a:t>
            </a:r>
            <a:r>
              <a:rPr lang="fr-FR" altLang="en-US" dirty="0" err="1" smtClean="0">
                <a:solidFill>
                  <a:srgbClr val="0000CC"/>
                </a:solidFill>
              </a:rPr>
              <a:t>một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khoa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hợp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lí</a:t>
            </a:r>
            <a:r>
              <a:rPr lang="fr-FR" altLang="en-US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</a:rPr>
              <a:t>	</a:t>
            </a:r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</a:t>
            </a:r>
            <a:r>
              <a:rPr lang="fr-FR" altLang="en-US" dirty="0" err="1">
                <a:solidFill>
                  <a:srgbClr val="0000CC"/>
                </a:solidFill>
              </a:rPr>
              <a:t>Mở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phần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mềm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bằng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cách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nháy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đúp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chuột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vào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biểu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tượng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643182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614</Words>
  <Application>Microsoft Office PowerPoint</Application>
  <PresentationFormat>On-screen Show (4:3)</PresentationFormat>
  <Paragraphs>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MyPC</cp:lastModifiedBy>
  <cp:revision>64</cp:revision>
  <dcterms:created xsi:type="dcterms:W3CDTF">2017-11-10T09:06:55Z</dcterms:created>
  <dcterms:modified xsi:type="dcterms:W3CDTF">2021-01-05T07:11:02Z</dcterms:modified>
</cp:coreProperties>
</file>